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A9B0"/>
    <a:srgbClr val="DDA96F"/>
    <a:srgbClr val="A68D85"/>
    <a:srgbClr val="513C58"/>
    <a:srgbClr val="D5DBE2"/>
    <a:srgbClr val="CBCED3"/>
    <a:srgbClr val="434F60"/>
    <a:srgbClr val="CAE8F0"/>
    <a:srgbClr val="ACD2FE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95" d="100"/>
          <a:sy n="95" d="100"/>
        </p:scale>
        <p:origin x="2004" y="-3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13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41205" y="9128055"/>
            <a:ext cx="2701410" cy="1800219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32818" y="7024978"/>
            <a:ext cx="2708605" cy="180501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US" sz="1200" spc="-5" noProof="0" dirty="0">
                <a:solidFill>
                  <a:srgbClr val="65656A"/>
                </a:solidFill>
                <a:cs typeface="OpenSans-Light"/>
              </a:rPr>
              <a:t>Elérhetőségeidet ide írhatod!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US" sz="900" noProof="0" dirty="0">
                <a:solidFill>
                  <a:schemeClr val="bg1"/>
                </a:solidFill>
              </a:rPr>
              <a:t>Kondíciókat és rendelési feltételeket ide írhatod!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900" noProof="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900" noProof="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900" noProof="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US" sz="1000" b="1" noProof="0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US" sz="1000" b="1" noProof="0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88187" y="5605183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Biropi </a:t>
            </a:r>
            <a:r>
              <a:rPr lang="en-US" sz="1200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AP808261</a:t>
            </a:r>
            <a:endParaRPr lang="en-US" sz="1050" noProof="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solidFill>
                  <a:prstClr val="black"/>
                </a:solidFill>
                <a:latin typeface="Calibri" panose="020F0502020204030204"/>
              </a:rPr>
              <a:t>Újrahasznosított alumínium üvegnyitós kulcstartó bevásárlókocsi érmével.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  <a:p>
            <a:endParaRPr lang="en-US" sz="1000" noProof="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8187" y="9878530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Rechannel Shine </a:t>
            </a: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AP808169 </a:t>
            </a:r>
            <a:endParaRPr lang="en-US" sz="8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/>
              <a:t>Újrahasznosított alumínium golyóstoll, fémes felülettel és kék tollbetéttel.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88187" y="7710125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RondoShine </a:t>
            </a:r>
            <a:r>
              <a:rPr lang="en-US" sz="1200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AP808270</a:t>
            </a:r>
            <a:endParaRPr lang="en-US" sz="800" noProof="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noProof="0" dirty="0">
                <a:solidFill>
                  <a:prstClr val="black"/>
                </a:solidFill>
                <a:latin typeface="Calibri" panose="020F0502020204030204"/>
              </a:rPr>
              <a:t>Kerek alakú, újrahasznosított rozsdamentes acél kulcstartó gumírozott felülettel. Speciális bevonattal tükögravírozáshoz.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105211"/>
          </a:xfrm>
          <a:prstGeom prst="rect">
            <a:avLst/>
          </a:prstGeom>
          <a:solidFill>
            <a:srgbClr val="513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92455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600" b="1" cap="all" spc="15" noProof="0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Zsebméretű siker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417896" y="4033864"/>
            <a:ext cx="505432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noProof="0" dirty="0" err="1">
                <a:solidFill>
                  <a:schemeClr val="bg1"/>
                </a:solidFill>
              </a:rPr>
              <a:t>Legújabb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apró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újdonságaink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tökéletesek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arra</a:t>
            </a:r>
            <a:r>
              <a:rPr lang="en-US" sz="1200" noProof="0" dirty="0">
                <a:solidFill>
                  <a:schemeClr val="bg1"/>
                </a:solidFill>
              </a:rPr>
              <a:t>, </a:t>
            </a:r>
            <a:r>
              <a:rPr lang="en-US" sz="1200" noProof="0" dirty="0" err="1">
                <a:solidFill>
                  <a:schemeClr val="bg1"/>
                </a:solidFill>
              </a:rPr>
              <a:t>hogy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márkád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mindig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szem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előtt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legyen</a:t>
            </a:r>
            <a:r>
              <a:rPr lang="en-US" sz="1200" noProof="0" dirty="0">
                <a:solidFill>
                  <a:schemeClr val="bg1"/>
                </a:solidFill>
              </a:rPr>
              <a:t>. </a:t>
            </a:r>
            <a:r>
              <a:rPr lang="en-US" sz="1200" noProof="0" dirty="0" err="1">
                <a:solidFill>
                  <a:schemeClr val="bg1"/>
                </a:solidFill>
              </a:rPr>
              <a:t>Ajándékozz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praktikus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promóciós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termékeket</a:t>
            </a:r>
            <a:r>
              <a:rPr lang="en-US" sz="1200" noProof="0" dirty="0">
                <a:solidFill>
                  <a:schemeClr val="bg1"/>
                </a:solidFill>
              </a:rPr>
              <a:t>, </a:t>
            </a:r>
            <a:r>
              <a:rPr lang="en-US" sz="1200" noProof="0" dirty="0" err="1">
                <a:solidFill>
                  <a:schemeClr val="bg1"/>
                </a:solidFill>
              </a:rPr>
              <a:t>például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kulcstartókat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vagy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tollakat</a:t>
            </a:r>
            <a:r>
              <a:rPr lang="en-US" sz="1200" noProof="0" dirty="0">
                <a:solidFill>
                  <a:schemeClr val="bg1"/>
                </a:solidFill>
              </a:rPr>
              <a:t>, </a:t>
            </a:r>
            <a:r>
              <a:rPr lang="en-US" sz="1200" noProof="0" dirty="0" err="1">
                <a:solidFill>
                  <a:schemeClr val="bg1"/>
                </a:solidFill>
              </a:rPr>
              <a:t>és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figyeld</a:t>
            </a:r>
            <a:r>
              <a:rPr lang="en-US" sz="1200" noProof="0" dirty="0">
                <a:solidFill>
                  <a:schemeClr val="bg1"/>
                </a:solidFill>
              </a:rPr>
              <a:t>, </a:t>
            </a:r>
            <a:r>
              <a:rPr lang="en-US" sz="1200" noProof="0" dirty="0" err="1">
                <a:solidFill>
                  <a:schemeClr val="bg1"/>
                </a:solidFill>
              </a:rPr>
              <a:t>ahogy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ismertséged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természetesen</a:t>
            </a:r>
            <a:r>
              <a:rPr lang="en-US" sz="1200" noProof="0" dirty="0">
                <a:solidFill>
                  <a:schemeClr val="bg1"/>
                </a:solidFill>
              </a:rPr>
              <a:t> </a:t>
            </a:r>
            <a:r>
              <a:rPr lang="en-US" sz="1200" noProof="0" dirty="0" err="1">
                <a:solidFill>
                  <a:schemeClr val="bg1"/>
                </a:solidFill>
              </a:rPr>
              <a:t>növekszik</a:t>
            </a:r>
            <a:r>
              <a:rPr lang="en-US" sz="1200" noProof="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32817" y="12916239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TriScrap</a:t>
            </a:r>
            <a:b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AP874037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Háromszög alakú újrahasznosított PS műanyag jégkaparó.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12110" y="12877565"/>
            <a:ext cx="1743863" cy="1906804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Miroset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AP808181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2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részes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ajándékkészlet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fekete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papír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díszdobozban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Tartalmazz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egy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újrahasznosított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alumínium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golyóstollat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​​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gumírozott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bevonattal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és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kék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tollbetéttel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valamint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egy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újrahasznosított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rozsdamentes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acél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kulcstartót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gumírozott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1000" noProof="0" dirty="0" err="1">
                <a:ea typeface="Open Sans" panose="020B0606030504020204" pitchFamily="34" charset="0"/>
                <a:cs typeface="Open Sans" panose="020B0606030504020204" pitchFamily="34" charset="0"/>
              </a:rPr>
              <a:t>felülettel</a:t>
            </a: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  <a:endParaRPr lang="hu-HU" sz="10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1901815" y="12911543"/>
            <a:ext cx="1870539" cy="1554721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Shinely</a:t>
            </a:r>
            <a:b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AP808188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Újrahasznosított alumínium és érintőképernyős golyóstoll gumírozott testtel és színes fényes fémes részekkel. Speciális bevonattal a fémes részekhez illeszkedő tükörgravírozáshoz. Kék tollbetéttel.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HUF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18081"/>
            <a:ext cx="1628633" cy="161813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218081"/>
            <a:ext cx="1628633" cy="161813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18081"/>
            <a:ext cx="1628633" cy="161813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képernyőkép, háromszög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35ED2F1F-5B3A-D0C3-F1B9-0612387FAE5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23" y="11257905"/>
            <a:ext cx="1538489" cy="1538489"/>
          </a:xfrm>
          <a:prstGeom prst="rect">
            <a:avLst/>
          </a:prstGeom>
        </p:spPr>
      </p:pic>
      <p:pic>
        <p:nvPicPr>
          <p:cNvPr id="20" name="Kép 19" descr="A képen íróeszköz, toll, irodaszerek, Kiemelőeszközö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531827AE-EA70-ACD0-3229-6C868B03704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639" y="11284800"/>
            <a:ext cx="1532504" cy="1532504"/>
          </a:xfrm>
          <a:prstGeom prst="rect">
            <a:avLst/>
          </a:prstGeom>
        </p:spPr>
      </p:pic>
      <p:pic>
        <p:nvPicPr>
          <p:cNvPr id="22" name="Kép 21" descr="A képen irodaszerek, Irodai eszköz, kör, tol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27A9102B-B3FF-FB09-1E17-35782314AA8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648" y="11193672"/>
            <a:ext cx="1628632" cy="162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6720</TotalTime>
  <Words>170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165</cp:revision>
  <cp:lastPrinted>2020-10-14T10:13:42Z</cp:lastPrinted>
  <dcterms:created xsi:type="dcterms:W3CDTF">2020-04-21T06:52:21Z</dcterms:created>
  <dcterms:modified xsi:type="dcterms:W3CDTF">2025-02-12T09:41:01Z</dcterms:modified>
  <cp:category/>
</cp:coreProperties>
</file>